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83D7E-8E91-4D54-87AA-42E7A5BBD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91E7BF-79DB-4C47-A61E-BCAA30039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0A5864-2ACD-417A-AAAA-91030E7C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51CBF-7693-4113-BA4A-A549A954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9B8EF-9D5D-4AAF-821D-93CDC6C5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1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1107E-75A0-45B2-BC1F-3979E15D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AC995B-6D1A-4D89-A729-88B051D03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F859F-EDCE-4DC0-8860-AB53BAAA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5AB0B-3E71-4646-86D5-734ED67A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0CBA9-4EDB-4A78-8153-C02737F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3B87848-407B-4286-949D-F55BD8B5F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E17D7F-9878-44A9-9439-8F54D4B06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5B4B-4E26-479E-A7C3-29242370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BDE95A-AE69-425A-9AB0-A07F119E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CB7889-34DA-41D2-9EE7-CFD47ABA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09D56-E5DE-4771-9348-8B7941E2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44753A-CE0C-40A9-B19E-080AD95D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FECEFC-48D3-4CC2-8CA7-A2C563FA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AF91BE-071E-4030-9774-2790AA5B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7D991-E1A2-4BB8-A438-F231C8CC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9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42018-F3F4-4F07-AF56-81B4CE8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D25B9-A245-4402-A143-B2B8F117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BF6C3-C3EB-49F2-9C2C-94BBCF1C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26E850-965E-4B63-887D-F4159830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57797-2542-47EE-AD61-E8301FC6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0715E-FCD7-4D8B-A7E7-25D8E3A3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C26AE-A0E6-4BCD-B330-E9D372E02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80F8A-8AFE-4012-BB88-75D09BEAC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A2D9FC-4675-4B54-8F25-A4314490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4FBFC9-D081-4154-880E-F965BA43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D3CD32-EBEC-4BB5-8161-DA6B416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36B50-A27F-41F6-B9DF-54B3EDBA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AF35E0-D2C9-4635-883E-7E2671B0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E49B6D-58F8-4B77-8C8E-1DA7ECBCF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788D4E-FAFF-482C-828D-3B886AB2E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B7B22B-D284-478B-BC74-FBBAA08EB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84A975-E275-4FC6-859E-72598C8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28BC08-1E4D-4309-B945-54462FFC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70B028-09CD-47AC-92DA-2D1D0BF9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85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88EE-BE9D-497F-A6A7-1D657254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969C18-C519-4274-987A-36F168C8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1BD36B-C94B-407E-8200-99C5FE14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820781-754C-4947-BD66-3B9EB52D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91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86650A-8935-46C5-B5AA-03FDA35E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DD288F-4F8A-420F-8DC3-F0B8D31C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DA5306-8039-4B36-862D-01664276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7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8FC14-F904-4063-9DA2-8F755DA6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8792-2FFA-449B-AAEC-F86CBCF2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DB01A6-E66E-4EA4-ACD4-9A35CC16E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091235-1101-415C-A06A-8C6E6752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8EA1F4-8CAA-408A-98B8-C3B71AC9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CE5C83-FB59-4EFA-B185-79F2A1E7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96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DFB59-C159-44F6-81D1-70D84F3A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2E1BD4-BEF2-49A1-B814-E6334A5C1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A92337-A325-483F-9C49-62D57AD12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B588CE-4A2D-4EA6-9604-2F90BB98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F0EB4F-3E83-45C8-82D6-CF7062EA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613F64-2CCB-4F4F-B0FF-2E650382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97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177588-2489-4C2D-8F47-7120B4DC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E3E5A4-B132-43FE-985D-CAB7A52A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C66B9B-0C8B-4A1C-8BC4-CC4DC4CBF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C679-8FE0-4F60-A4CA-524FEAEB6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169E4-67E8-45BF-96D6-604DE032F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4B0B5-8D46-4910-AFEB-4ECC5CA6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B5B7B667-FE92-45F8-AD95-C24D3602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4555" r="44810"/>
          <a:stretch/>
        </p:blipFill>
        <p:spPr>
          <a:xfrm flipH="1">
            <a:off x="160020" y="156210"/>
            <a:ext cx="2298192" cy="65455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50E018-97DE-4571-8D7F-8AAC93661F5C}"/>
              </a:ext>
            </a:extLst>
          </p:cNvPr>
          <p:cNvSpPr txBox="1"/>
          <p:nvPr/>
        </p:nvSpPr>
        <p:spPr>
          <a:xfrm>
            <a:off x="2560320" y="156210"/>
            <a:ext cx="9471660" cy="6545580"/>
          </a:xfrm>
          <a:prstGeom prst="rect">
            <a:avLst/>
          </a:prstGeom>
          <a:ln w="12700">
            <a:solidFill>
              <a:srgbClr val="01344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129A0C-FBCF-44A9-8AB8-056481864906}"/>
              </a:ext>
            </a:extLst>
          </p:cNvPr>
          <p:cNvSpPr txBox="1"/>
          <p:nvPr/>
        </p:nvSpPr>
        <p:spPr>
          <a:xfrm>
            <a:off x="3054096" y="801325"/>
            <a:ext cx="843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APPLIED PHOTONICS AWARD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B6D274-3633-47B7-908E-023BA5614B9F}"/>
              </a:ext>
            </a:extLst>
          </p:cNvPr>
          <p:cNvSpPr txBox="1"/>
          <p:nvPr/>
        </p:nvSpPr>
        <p:spPr>
          <a:xfrm>
            <a:off x="2654808" y="1695055"/>
            <a:ext cx="88315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5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Wer kann </a:t>
            </a:r>
            <a:r>
              <a:rPr lang="de-DE" sz="33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mitmachen</a:t>
            </a:r>
            <a:r>
              <a:rPr lang="de-DE" sz="35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29B254-E426-44A6-9E8D-9E05AAAA6A96}"/>
              </a:ext>
            </a:extLst>
          </p:cNvPr>
          <p:cNvSpPr txBox="1"/>
          <p:nvPr/>
        </p:nvSpPr>
        <p:spPr>
          <a:xfrm>
            <a:off x="2334768" y="2325997"/>
            <a:ext cx="91516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Alle, die ihre Abschlussarbeit 2021 oder 2022 an </a:t>
            </a:r>
          </a:p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einer deutschen Hochschule abgeschlossen haben und </a:t>
            </a:r>
          </a:p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deren Thema Relevanz für die Angewandte Photonik besitzt.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B385DE-FC12-4484-AFED-11495D343417}"/>
              </a:ext>
            </a:extLst>
          </p:cNvPr>
          <p:cNvSpPr txBox="1"/>
          <p:nvPr/>
        </p:nvSpPr>
        <p:spPr>
          <a:xfrm>
            <a:off x="2654808" y="3898700"/>
            <a:ext cx="88315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3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Was gibt es zu gewinnen?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7641AB-2F9E-43A6-A189-09FD571C2BD8}"/>
              </a:ext>
            </a:extLst>
          </p:cNvPr>
          <p:cNvSpPr txBox="1"/>
          <p:nvPr/>
        </p:nvSpPr>
        <p:spPr>
          <a:xfrm>
            <a:off x="2334768" y="4529642"/>
            <a:ext cx="91516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Ein Preisgeld bis zu 3.000 Euro sowie wertvolle Kontakte für deine Karriere in der Optik- und Photonikbranche.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D62A8B-7A85-4655-9BF0-110C25D7901F}"/>
              </a:ext>
            </a:extLst>
          </p:cNvPr>
          <p:cNvSpPr txBox="1"/>
          <p:nvPr/>
        </p:nvSpPr>
        <p:spPr>
          <a:xfrm>
            <a:off x="-217170" y="798225"/>
            <a:ext cx="305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Bewerbungs-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zeitraum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1.4. bis 30.6.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8418C63-607D-43A0-81B7-C17CEDED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1" y="3385403"/>
            <a:ext cx="1746929" cy="22884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6D11875-A637-4E16-8A13-7345CD52C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42" y="5706997"/>
            <a:ext cx="312122" cy="3121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FC8937-FE10-4551-A7D5-B59B31B5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3" y="5717632"/>
            <a:ext cx="312123" cy="3121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C3CACC-28DE-4843-92BC-EC850124D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5729066"/>
            <a:ext cx="312122" cy="3121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70C4F40-F6CA-4218-A905-0126F006C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" y="5921314"/>
            <a:ext cx="1553825" cy="42244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1CB78C-9E4F-44CA-A542-EDDC3806CECE}"/>
              </a:ext>
            </a:extLst>
          </p:cNvPr>
          <p:cNvSpPr txBox="1"/>
          <p:nvPr/>
        </p:nvSpPr>
        <p:spPr>
          <a:xfrm>
            <a:off x="3366218" y="5748898"/>
            <a:ext cx="286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www.applied-photonics-award.de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46586D0-F4A0-461F-9BEA-981204AECBCE}"/>
              </a:ext>
            </a:extLst>
          </p:cNvPr>
          <p:cNvSpPr txBox="1"/>
          <p:nvPr/>
        </p:nvSpPr>
        <p:spPr>
          <a:xfrm>
            <a:off x="6601764" y="5725860"/>
            <a:ext cx="2213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@</a:t>
            </a:r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AppliedPhotonicsAward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28DC47-F48A-4A64-B850-2179A1F4181B}"/>
              </a:ext>
            </a:extLst>
          </p:cNvPr>
          <p:cNvSpPr txBox="1"/>
          <p:nvPr/>
        </p:nvSpPr>
        <p:spPr>
          <a:xfrm>
            <a:off x="9286064" y="5709169"/>
            <a:ext cx="264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@applied.photonics.award</a:t>
            </a:r>
          </a:p>
        </p:txBody>
      </p:sp>
    </p:spTree>
    <p:extLst>
      <p:ext uri="{BB962C8B-B14F-4D97-AF65-F5344CB8AC3E}">
        <p14:creationId xmlns:p14="http://schemas.microsoft.com/office/powerpoint/2010/main" val="395619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Frutiger LT Com 45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Bock, Lisa</dc:creator>
  <cp:lastModifiedBy>Haak, Desiree</cp:lastModifiedBy>
  <cp:revision>17</cp:revision>
  <dcterms:created xsi:type="dcterms:W3CDTF">2021-03-16T11:23:39Z</dcterms:created>
  <dcterms:modified xsi:type="dcterms:W3CDTF">2022-04-11T12:25:03Z</dcterms:modified>
</cp:coreProperties>
</file>