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5FA0CE-4628-4B9E-9022-5AFC9CBC5B86}" v="103" dt="2024-04-22T09:20:25.6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idenstücker, Sina" userId="a5aa79d2-f32b-492e-bbec-4c26a8a17b59" providerId="ADAL" clId="{CA5FA0CE-4628-4B9E-9022-5AFC9CBC5B86}"/>
    <pc:docChg chg="undo custSel addSld delSld modSld">
      <pc:chgData name="Seidenstücker, Sina" userId="a5aa79d2-f32b-492e-bbec-4c26a8a17b59" providerId="ADAL" clId="{CA5FA0CE-4628-4B9E-9022-5AFC9CBC5B86}" dt="2024-04-22T09:20:25.687" v="133"/>
      <pc:docMkLst>
        <pc:docMk/>
      </pc:docMkLst>
      <pc:sldChg chg="addSp delSp modSp del mod setBg">
        <pc:chgData name="Seidenstücker, Sina" userId="a5aa79d2-f32b-492e-bbec-4c26a8a17b59" providerId="ADAL" clId="{CA5FA0CE-4628-4B9E-9022-5AFC9CBC5B86}" dt="2024-04-22T08:57:26.190" v="119" actId="47"/>
        <pc:sldMkLst>
          <pc:docMk/>
          <pc:sldMk cId="1879289167" sldId="256"/>
        </pc:sldMkLst>
        <pc:graphicFrameChg chg="del mod">
          <ac:chgData name="Seidenstücker, Sina" userId="a5aa79d2-f32b-492e-bbec-4c26a8a17b59" providerId="ADAL" clId="{CA5FA0CE-4628-4B9E-9022-5AFC9CBC5B86}" dt="2024-04-22T08:48:38.436" v="2" actId="478"/>
          <ac:graphicFrameMkLst>
            <pc:docMk/>
            <pc:sldMk cId="1879289167" sldId="256"/>
            <ac:graphicFrameMk id="2" creationId="{3C2428EA-8A22-B84E-B178-F58411AF76CD}"/>
          </ac:graphicFrameMkLst>
        </pc:graphicFrameChg>
        <pc:picChg chg="add del mod">
          <ac:chgData name="Seidenstücker, Sina" userId="a5aa79d2-f32b-492e-bbec-4c26a8a17b59" providerId="ADAL" clId="{CA5FA0CE-4628-4B9E-9022-5AFC9CBC5B86}" dt="2024-04-22T08:50:17.054" v="4" actId="478"/>
          <ac:picMkLst>
            <pc:docMk/>
            <pc:sldMk cId="1879289167" sldId="256"/>
            <ac:picMk id="4" creationId="{04DDDF57-DAFE-087A-3489-D8D7F96BF017}"/>
          </ac:picMkLst>
        </pc:picChg>
        <pc:picChg chg="del">
          <ac:chgData name="Seidenstücker, Sina" userId="a5aa79d2-f32b-492e-bbec-4c26a8a17b59" providerId="ADAL" clId="{CA5FA0CE-4628-4B9E-9022-5AFC9CBC5B86}" dt="2024-04-22T08:48:23.002" v="0" actId="478"/>
          <ac:picMkLst>
            <pc:docMk/>
            <pc:sldMk cId="1879289167" sldId="256"/>
            <ac:picMk id="5" creationId="{F64DAFA9-CED3-EE00-A12A-66ACB22972BE}"/>
          </ac:picMkLst>
        </pc:picChg>
        <pc:picChg chg="add mod">
          <ac:chgData name="Seidenstücker, Sina" userId="a5aa79d2-f32b-492e-bbec-4c26a8a17b59" providerId="ADAL" clId="{CA5FA0CE-4628-4B9E-9022-5AFC9CBC5B86}" dt="2024-04-22T08:51:42.293" v="104" actId="14100"/>
          <ac:picMkLst>
            <pc:docMk/>
            <pc:sldMk cId="1879289167" sldId="256"/>
            <ac:picMk id="7" creationId="{64514ADA-E594-8D3B-3A86-1252B4A3F758}"/>
          </ac:picMkLst>
        </pc:picChg>
      </pc:sldChg>
      <pc:sldChg chg="addSp delSp modSp new mod">
        <pc:chgData name="Seidenstücker, Sina" userId="a5aa79d2-f32b-492e-bbec-4c26a8a17b59" providerId="ADAL" clId="{CA5FA0CE-4628-4B9E-9022-5AFC9CBC5B86}" dt="2024-04-22T09:20:15.246" v="129"/>
        <pc:sldMkLst>
          <pc:docMk/>
          <pc:sldMk cId="4076434939" sldId="257"/>
        </pc:sldMkLst>
        <pc:spChg chg="del">
          <ac:chgData name="Seidenstücker, Sina" userId="a5aa79d2-f32b-492e-bbec-4c26a8a17b59" providerId="ADAL" clId="{CA5FA0CE-4628-4B9E-9022-5AFC9CBC5B86}" dt="2024-04-22T08:51:59.537" v="106" actId="478"/>
          <ac:spMkLst>
            <pc:docMk/>
            <pc:sldMk cId="4076434939" sldId="257"/>
            <ac:spMk id="2" creationId="{0A264B56-52CB-AEE4-8D71-73DB4AC9EEEF}"/>
          </ac:spMkLst>
        </pc:spChg>
        <pc:spChg chg="del">
          <ac:chgData name="Seidenstücker, Sina" userId="a5aa79d2-f32b-492e-bbec-4c26a8a17b59" providerId="ADAL" clId="{CA5FA0CE-4628-4B9E-9022-5AFC9CBC5B86}" dt="2024-04-22T08:52:00.658" v="107" actId="478"/>
          <ac:spMkLst>
            <pc:docMk/>
            <pc:sldMk cId="4076434939" sldId="257"/>
            <ac:spMk id="3" creationId="{1A00F8D0-6A81-E0B9-2815-5C515362CA70}"/>
          </ac:spMkLst>
        </pc:spChg>
        <pc:picChg chg="add mod">
          <ac:chgData name="Seidenstücker, Sina" userId="a5aa79d2-f32b-492e-bbec-4c26a8a17b59" providerId="ADAL" clId="{CA5FA0CE-4628-4B9E-9022-5AFC9CBC5B86}" dt="2024-04-22T09:20:15.246" v="129"/>
          <ac:picMkLst>
            <pc:docMk/>
            <pc:sldMk cId="4076434939" sldId="257"/>
            <ac:picMk id="3" creationId="{A1E9A9B2-7477-B942-7738-7D1688375601}"/>
          </ac:picMkLst>
        </pc:picChg>
        <pc:picChg chg="add del mod modCrop">
          <ac:chgData name="Seidenstücker, Sina" userId="a5aa79d2-f32b-492e-bbec-4c26a8a17b59" providerId="ADAL" clId="{CA5FA0CE-4628-4B9E-9022-5AFC9CBC5B86}" dt="2024-04-22T08:52:50.204" v="118" actId="478"/>
          <ac:picMkLst>
            <pc:docMk/>
            <pc:sldMk cId="4076434939" sldId="257"/>
            <ac:picMk id="5" creationId="{DA14B4F8-FB0E-CB13-EA89-5921DC7FDE15}"/>
          </ac:picMkLst>
        </pc:picChg>
        <pc:picChg chg="add del mod">
          <ac:chgData name="Seidenstücker, Sina" userId="a5aa79d2-f32b-492e-bbec-4c26a8a17b59" providerId="ADAL" clId="{CA5FA0CE-4628-4B9E-9022-5AFC9CBC5B86}" dt="2024-04-22T09:01:36.415" v="128" actId="478"/>
          <ac:picMkLst>
            <pc:docMk/>
            <pc:sldMk cId="4076434939" sldId="257"/>
            <ac:picMk id="7" creationId="{562A818C-3E5A-D6DB-A183-444CD09C1649}"/>
          </ac:picMkLst>
        </pc:picChg>
      </pc:sldChg>
      <pc:sldChg chg="addSp delSp modSp new mod">
        <pc:chgData name="Seidenstücker, Sina" userId="a5aa79d2-f32b-492e-bbec-4c26a8a17b59" providerId="ADAL" clId="{CA5FA0CE-4628-4B9E-9022-5AFC9CBC5B86}" dt="2024-04-22T09:20:25.687" v="133"/>
        <pc:sldMkLst>
          <pc:docMk/>
          <pc:sldMk cId="32265310" sldId="258"/>
        </pc:sldMkLst>
        <pc:spChg chg="del">
          <ac:chgData name="Seidenstücker, Sina" userId="a5aa79d2-f32b-492e-bbec-4c26a8a17b59" providerId="ADAL" clId="{CA5FA0CE-4628-4B9E-9022-5AFC9CBC5B86}" dt="2024-04-22T09:20:23.351" v="132" actId="478"/>
          <ac:spMkLst>
            <pc:docMk/>
            <pc:sldMk cId="32265310" sldId="258"/>
            <ac:spMk id="2" creationId="{BFD4C9E7-9451-985C-4D71-529BF957C22D}"/>
          </ac:spMkLst>
        </pc:spChg>
        <pc:spChg chg="del">
          <ac:chgData name="Seidenstücker, Sina" userId="a5aa79d2-f32b-492e-bbec-4c26a8a17b59" providerId="ADAL" clId="{CA5FA0CE-4628-4B9E-9022-5AFC9CBC5B86}" dt="2024-04-22T09:20:22.272" v="131" actId="478"/>
          <ac:spMkLst>
            <pc:docMk/>
            <pc:sldMk cId="32265310" sldId="258"/>
            <ac:spMk id="3" creationId="{12613DF8-2E8C-B310-13E1-16CFABA819B2}"/>
          </ac:spMkLst>
        </pc:spChg>
        <pc:picChg chg="add mod">
          <ac:chgData name="Seidenstücker, Sina" userId="a5aa79d2-f32b-492e-bbec-4c26a8a17b59" providerId="ADAL" clId="{CA5FA0CE-4628-4B9E-9022-5AFC9CBC5B86}" dt="2024-04-22T09:20:25.687" v="133"/>
          <ac:picMkLst>
            <pc:docMk/>
            <pc:sldMk cId="32265310" sldId="258"/>
            <ac:picMk id="5" creationId="{E2128DDF-158E-762C-B422-C9AD6A4EBBC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9D6543-2574-A707-A9C3-A46D80583F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520A49D-B11D-30F5-B620-9E088543F2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F6548B-66F4-58B0-318F-3058785E2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6C5F-ABE5-4633-85C3-A2303E33066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7E768D-9FDC-58C8-79FD-68BB14E72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999BD75-8327-CE8B-59F3-F1FA159D3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E1C-432E-43E8-A3B4-F21A3FDE21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6079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E98BCB-F9AA-96A0-A585-79C1A4202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1F5EDA0-6DAA-8D25-78C2-E1C359908B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6E2287-11E6-35B1-48F5-998FCF6AE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6C5F-ABE5-4633-85C3-A2303E33066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522D38-0964-F5D9-8C45-4033C7704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69F689-569B-6AFD-D38E-647C93097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E1C-432E-43E8-A3B4-F21A3FDE21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844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8DA2B11-9AA5-7FBF-1927-001B7F9CC5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876C5E7-66DC-D29B-E41C-311D7C803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6DD9D9-2691-CC6D-6915-A29858CB1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6C5F-ABE5-4633-85C3-A2303E33066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36F0C9-69FC-5BC3-DEF4-D58C3055B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5FBA84-FCC9-0BB1-ACFD-C67D775BC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E1C-432E-43E8-A3B4-F21A3FDE21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436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C49A1A-EBF1-D56A-B7BE-0AE830AA7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B0AB1B-EA76-69B1-A175-B65392D78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D7B4D5-F8CF-D83C-4F0F-304F2C8A5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6C5F-ABE5-4633-85C3-A2303E33066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EE3CEF-C58E-DF84-E3C2-4A0F06AC7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E76F86-4F11-C65E-68F3-D03B446FC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E1C-432E-43E8-A3B4-F21A3FDE21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2348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15DD0B-6B2E-6EDD-324E-9031A51C8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96961A-9CC3-B3BB-CAC5-F55134851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DDBD36-207A-8712-93C3-A422A193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6C5F-ABE5-4633-85C3-A2303E33066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AD5DDC-14FB-6914-CC50-0433EEE68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295ECD-50D1-79EB-6053-E805E0449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E1C-432E-43E8-A3B4-F21A3FDE21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6167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EB9B40-E308-89CF-AD68-605249B38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D7DFBE-0277-E3E8-7DF8-B40239B398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5C2DECE-FDA6-AE3B-E44E-CD40C3BC2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E0FD2E2-7103-76F8-CE5D-8C1E843EA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6C5F-ABE5-4633-85C3-A2303E33066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420F958-7CDE-5565-9ECA-D543EB3A2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9D0EE07-2498-6C86-0456-E0BFB8163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E1C-432E-43E8-A3B4-F21A3FDE21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445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B76076-9714-9582-859E-5F86BF765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C4F467E-235B-9F16-C5F5-808E6A6AB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8969B6-44CB-C5B9-04CD-A99C7BD22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4BDB45D-5558-E275-B775-BA91837878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0F581DF-C7AF-5550-7819-5C0842519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8E1B647-F7A0-5FF6-39FF-A892B1E5A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6C5F-ABE5-4633-85C3-A2303E33066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402DE5D-7134-78D8-701D-213035621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1C14502-9539-A00C-6340-D2A8BB135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E1C-432E-43E8-A3B4-F21A3FDE21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4420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E0B9E-EF6B-E6D0-C99A-834520C4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330A428-BABD-E39F-EF0B-F505DED55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6C5F-ABE5-4633-85C3-A2303E33066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C725E9F-65FA-72F1-C09E-EA4D125A9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EDEB9CC-9F70-FAE7-87C6-AC1A0888C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E1C-432E-43E8-A3B4-F21A3FDE21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4363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7275299-A779-2103-326D-89D75FE07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6C5F-ABE5-4633-85C3-A2303E33066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30676B3-3D48-148F-1082-073F24459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BBFB36-32FE-DD97-5EA0-8C1BDBBDB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E1C-432E-43E8-A3B4-F21A3FDE21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468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25CA86-3E14-0CFB-8712-DD6427137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CAD63A-FDF9-2E25-1FAB-97DEE76C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97C0A02-D1A1-83A5-D31C-807339E1B2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3F433A-9CA0-7DD6-AA10-2CB7BB9F8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6C5F-ABE5-4633-85C3-A2303E33066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0864605-2C95-1B91-5567-88E429A8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FD15E2-A6C8-D62B-5C90-35CD8A9C9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E1C-432E-43E8-A3B4-F21A3FDE21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467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F34DE0-DEB1-3D9B-B716-52B4A5131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8507868-AC1F-946D-BC51-51B88B077E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17FA840-A4AD-738C-943A-23B4121DAA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6A9612-F930-AF04-8AE0-347620195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6C5F-ABE5-4633-85C3-A2303E33066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92DB71F-AD4F-C6B5-ECB5-BCE876D5C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655571F-9CD5-9C71-EBCD-28C129C1D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E1C-432E-43E8-A3B4-F21A3FDE21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198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E113E39-D292-4051-42E9-82FF23BAC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45F00E6-526E-39CA-D4A6-D7C636007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7CA310-2729-E8F7-A9E7-4FB48A156C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06C5F-ABE5-4633-85C3-A2303E33066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3E94A1-16E1-171E-FC24-1290106AA6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CF6C5E-BBED-2139-789C-00213399F5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B9E1C-432E-43E8-A3B4-F21A3FDE21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433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Text, Screenshot, Grafikdesign, Schrift enthält.&#10;&#10;Automatisch generierte Beschreibung">
            <a:extLst>
              <a:ext uri="{FF2B5EF4-FFF2-40B4-BE49-F238E27FC236}">
                <a16:creationId xmlns:a16="http://schemas.microsoft.com/office/drawing/2014/main" id="{A1E9A9B2-7477-B942-7738-7D1688375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"/>
            <a:ext cx="12192000" cy="685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43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Text, Screenshot, Schrift, Grafikdesign enthält.&#10;&#10;Automatisch generierte Beschreibung">
            <a:extLst>
              <a:ext uri="{FF2B5EF4-FFF2-40B4-BE49-F238E27FC236}">
                <a16:creationId xmlns:a16="http://schemas.microsoft.com/office/drawing/2014/main" id="{E2128DDF-158E-762C-B422-C9AD6A4EBB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"/>
            <a:ext cx="12192000" cy="685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5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Seidenstücker, Sina</dc:creator>
  <cp:lastModifiedBy>Seidenstücker, Sina</cp:lastModifiedBy>
  <cp:revision>1</cp:revision>
  <dcterms:created xsi:type="dcterms:W3CDTF">2024-04-15T11:27:00Z</dcterms:created>
  <dcterms:modified xsi:type="dcterms:W3CDTF">2024-04-22T09:20:29Z</dcterms:modified>
</cp:coreProperties>
</file>